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70DA5-47D0-40D1-84A7-63B598DABE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B72AF5-B320-4ACB-87E3-7B386C0732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1C3D4-751E-452D-9900-22C5EA208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487A0-96F1-48AA-B389-E39E61B2969B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30241-EA37-4336-B381-7D80BCD47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EBD893-C401-4F97-9015-195A8E481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2D97B-BCA0-4C0E-918C-657D3A89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50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5CB2B-7D6B-4FE0-8247-52064CA0E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FD0985-E45D-4A86-90B6-B95093D6E8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E9142-DE0F-4D64-88D7-A202A6CBD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487A0-96F1-48AA-B389-E39E61B2969B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83A9A-540E-4067-885B-D8EB4657F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810B6F-C63D-4155-B9FA-42C64C087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2D97B-BCA0-4C0E-918C-657D3A89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180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C9BAF7-EC97-4DDA-9849-C178AF2626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F8E654-3E67-4D7B-8A0E-72959A61A7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4CC01F-911E-48FF-8D34-924A7CF74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487A0-96F1-48AA-B389-E39E61B2969B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676DB-08C7-49B8-BF9F-93EAAD55A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1DAC9-1B5E-4083-867D-D4B721B85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2D97B-BCA0-4C0E-918C-657D3A89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032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8EE06-3C01-4E32-A52F-63CF6F69F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61B52-81A3-4936-9096-B8AAA321E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CA1C6-E39A-45D9-B4B1-613569D92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487A0-96F1-48AA-B389-E39E61B2969B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AE873B-7234-487F-87A4-C53EC7D77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20F20-DAB8-4E95-AB97-3A86D94CF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2D97B-BCA0-4C0E-918C-657D3A89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65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DD0A3-B671-4C9D-B468-69D0A5092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AAD6A-AC2F-4C47-B353-BE02E345D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EE0B6-6175-49F4-AE92-CD49ABBEB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487A0-96F1-48AA-B389-E39E61B2969B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0F2AF-4978-44EF-BE6D-EEDB27C76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C963CB-C896-44C5-BF13-6765E2778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2D97B-BCA0-4C0E-918C-657D3A89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301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925C2-DA94-43D9-AAAC-569EC1B0F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1640FA-6324-4E71-9A1C-8DD3424178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92B5A4-9778-4915-B7FD-4E1CE31355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ABF506-0A79-478F-897C-C93B1C78B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487A0-96F1-48AA-B389-E39E61B2969B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80A608-D70B-45B9-A557-8B803F7FA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EE540C-4709-4F04-9CF7-981E351C7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2D97B-BCA0-4C0E-918C-657D3A89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146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AD03F-F851-4719-A888-76D7F0EAB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DDCBBE-1012-46A3-A21F-44BE5F1281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F19592-8407-4BA7-888D-F444AF6F81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B79223-3F5B-4554-8A5E-788BCA4A7F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D5E603-71E8-4CC1-ACEB-D479CB6432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A08E0C-C1E7-4275-AA9D-D798CD604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487A0-96F1-48AA-B389-E39E61B2969B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18E455-42B3-49CE-8847-689FF5FBE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4854F5-7225-4B28-91CC-DEA07C611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2D97B-BCA0-4C0E-918C-657D3A89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673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7D1E1-F940-452F-89E4-1AB06904E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9B0753-0B0A-4748-86FB-4863362C0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487A0-96F1-48AA-B389-E39E61B2969B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796872-A20D-4CDC-9EC3-282F53B31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7F4F2-DE6B-4E79-8170-CEF265B77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2D97B-BCA0-4C0E-918C-657D3A89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870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8EB8C8-0A36-4F38-96B3-B100C7A8C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487A0-96F1-48AA-B389-E39E61B2969B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4B941E-2059-43A9-A851-AE14EC04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235D22-5C7A-4518-88E9-FF46D9A2E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2D97B-BCA0-4C0E-918C-657D3A89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508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89243-549B-4582-B394-22BF5CFEC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1C1AB-4C9F-4279-BD21-697A85AB3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D96D2-0B98-4D2B-A1AA-747B6AD80E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2EB36B-2644-4A63-90D0-ECB3E16DF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487A0-96F1-48AA-B389-E39E61B2969B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D25B39-6849-40A8-952A-B070AD551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BCD874-3F49-4DC8-BF4A-F9CF18775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2D97B-BCA0-4C0E-918C-657D3A89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90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5F86B-22AC-431C-98F1-E77C379BB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D9A216-70C0-49FA-A820-5F469D72F5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7F24BB-1C82-4F1E-8253-EEBFEE25FD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9F3AC4-D602-43A8-B4B0-623E5575B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487A0-96F1-48AA-B389-E39E61B2969B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BAE829-E79D-4B3E-BF29-7FD6877FA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B76726-5106-417C-AFFB-453B84AEF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2D97B-BCA0-4C0E-918C-657D3A89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185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B3C253-A6A2-4FE3-92DF-A50D452B6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AB0FE1-AFA7-485F-B077-FF52CF9BDB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8E660E-7ED1-4BEA-9FAF-4E0CB0126C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D487A0-96F1-48AA-B389-E39E61B2969B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77D0C0-F18D-4F08-AD17-4FDFCEDA64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621956-130F-41E6-B62F-434B8E7E88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2D97B-BCA0-4C0E-918C-657D3A89F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86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0-10-17 12-33-31">
            <a:hlinkClick r:id="" action="ppaction://media"/>
            <a:extLst>
              <a:ext uri="{FF2B5EF4-FFF2-40B4-BE49-F238E27FC236}">
                <a16:creationId xmlns:a16="http://schemas.microsoft.com/office/drawing/2014/main" id="{2197CA3B-65BD-478B-B032-FEDEA45AF24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05738" end="435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803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6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Silcott</dc:creator>
  <cp:lastModifiedBy>James Silcott</cp:lastModifiedBy>
  <cp:revision>1</cp:revision>
  <dcterms:created xsi:type="dcterms:W3CDTF">2020-10-17T16:37:12Z</dcterms:created>
  <dcterms:modified xsi:type="dcterms:W3CDTF">2020-10-17T16:41:43Z</dcterms:modified>
</cp:coreProperties>
</file>

<file path=docProps/thumbnail.jpeg>
</file>